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-2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2425A8-F8F3-4142-AE5A-EBF2FE61D6DA}" type="datetimeFigureOut">
              <a:rPr lang="en-US" smtClean="0"/>
              <a:t>1/16/2009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80CB7E-571C-4637-9D1F-BED369459D2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0CB7E-571C-4637-9D1F-BED369459D2C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0CB7E-571C-4637-9D1F-BED369459D2C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FB46C-F03F-451E-8FCB-8225101D7878}" type="datetimeFigureOut">
              <a:rPr lang="en-US" smtClean="0"/>
              <a:t>1/16/2009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84D17-0255-4571-B65E-5B2F00640B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FB46C-F03F-451E-8FCB-8225101D7878}" type="datetimeFigureOut">
              <a:rPr lang="en-US" smtClean="0"/>
              <a:t>1/16/2009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84D17-0255-4571-B65E-5B2F00640B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FB46C-F03F-451E-8FCB-8225101D7878}" type="datetimeFigureOut">
              <a:rPr lang="en-US" smtClean="0"/>
              <a:t>1/16/2009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84D17-0255-4571-B65E-5B2F00640B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FB46C-F03F-451E-8FCB-8225101D7878}" type="datetimeFigureOut">
              <a:rPr lang="en-US" smtClean="0"/>
              <a:t>1/16/2009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84D17-0255-4571-B65E-5B2F00640B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FB46C-F03F-451E-8FCB-8225101D7878}" type="datetimeFigureOut">
              <a:rPr lang="en-US" smtClean="0"/>
              <a:t>1/16/2009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84D17-0255-4571-B65E-5B2F00640B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FB46C-F03F-451E-8FCB-8225101D7878}" type="datetimeFigureOut">
              <a:rPr lang="en-US" smtClean="0"/>
              <a:t>1/16/2009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84D17-0255-4571-B65E-5B2F00640B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FB46C-F03F-451E-8FCB-8225101D7878}" type="datetimeFigureOut">
              <a:rPr lang="en-US" smtClean="0"/>
              <a:t>1/16/2009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84D17-0255-4571-B65E-5B2F00640B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FB46C-F03F-451E-8FCB-8225101D7878}" type="datetimeFigureOut">
              <a:rPr lang="en-US" smtClean="0"/>
              <a:t>1/16/2009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84D17-0255-4571-B65E-5B2F00640B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FB46C-F03F-451E-8FCB-8225101D7878}" type="datetimeFigureOut">
              <a:rPr lang="en-US" smtClean="0"/>
              <a:t>1/16/2009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84D17-0255-4571-B65E-5B2F00640B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FB46C-F03F-451E-8FCB-8225101D7878}" type="datetimeFigureOut">
              <a:rPr lang="en-US" smtClean="0"/>
              <a:t>1/16/2009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84D17-0255-4571-B65E-5B2F00640B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FB46C-F03F-451E-8FCB-8225101D7878}" type="datetimeFigureOut">
              <a:rPr lang="en-US" smtClean="0"/>
              <a:t>1/16/2009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84D17-0255-4571-B65E-5B2F00640B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FB46C-F03F-451E-8FCB-8225101D7878}" type="datetimeFigureOut">
              <a:rPr lang="en-US" smtClean="0"/>
              <a:t>1/16/2009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84D17-0255-4571-B65E-5B2F00640B0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1000_Deloitte_from GE_Projects\1CD003.120_2008 Action Plan for S-wells Area\030_Images\Jan142009 Site Photos\Access to Well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938" y="254000"/>
            <a:ext cx="3011487" cy="22591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66750" y="2562225"/>
            <a:ext cx="2409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Access to S-wells</a:t>
            </a:r>
            <a:endParaRPr lang="en-US" dirty="0"/>
          </a:p>
        </p:txBody>
      </p:sp>
      <p:pic>
        <p:nvPicPr>
          <p:cNvPr id="1027" name="Picture 3" descr="Z:\1000_Deloitte_from GE_Projects\1CD003.120_2008 Action Plan for S-wells Area\030_Images\Jan142009 Site Photos\Well Are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0814" y="282575"/>
            <a:ext cx="3026184" cy="227012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733925" y="2600325"/>
            <a:ext cx="1514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S-wells area</a:t>
            </a:r>
            <a:endParaRPr lang="en-US" dirty="0"/>
          </a:p>
        </p:txBody>
      </p:sp>
      <p:pic>
        <p:nvPicPr>
          <p:cNvPr id="1028" name="Picture 4" descr="Z:\1000_Deloitte_from GE_Projects\1CD003.120_2008 Action Plan for S-wells Area\030_Images\Jan142009 Site Photos\Embankment - looking dow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3264" y="3515293"/>
            <a:ext cx="3878262" cy="290932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914900" y="4972050"/>
            <a:ext cx="15144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Looking down embankment to S-wells area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905625" y="6343650"/>
            <a:ext cx="2085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January 14, 2009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1000_Deloitte_from GE_Projects\1CD003.120_2008 Action Plan for S-wells Area\030_Images\Jan142009 Site Photos\Embankment - looking u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675" y="188914"/>
            <a:ext cx="2537766" cy="338296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38200" y="3657600"/>
            <a:ext cx="15144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Looking up embankment from S-wells area</a:t>
            </a:r>
            <a:endParaRPr lang="en-US" dirty="0"/>
          </a:p>
        </p:txBody>
      </p:sp>
      <p:pic>
        <p:nvPicPr>
          <p:cNvPr id="2051" name="Picture 3" descr="Z:\1000_Deloitte_from GE_Projects\1CD003.120_2008 Action Plan for S-wells Area\030_Images\Jan142009 Site Photos\Quarry Are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03663" y="368300"/>
            <a:ext cx="3648351" cy="27368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143500" y="3190875"/>
            <a:ext cx="1514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Quarry area</a:t>
            </a:r>
            <a:endParaRPr lang="en-US" dirty="0"/>
          </a:p>
        </p:txBody>
      </p:sp>
      <p:pic>
        <p:nvPicPr>
          <p:cNvPr id="2052" name="Picture 4" descr="Z:\1000_Deloitte_from GE_Projects\1CD003.120_2008 Action Plan for S-wells Area\030_Images\Jan142009 Site Photos\Faro Pit - Acces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4013" y="4532278"/>
            <a:ext cx="2687637" cy="201616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200775" y="4886325"/>
            <a:ext cx="1514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Faro pit access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905625" y="6343650"/>
            <a:ext cx="2085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January 14, 2009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32</Words>
  <Application>Microsoft Office PowerPoint</Application>
  <PresentationFormat>On-screen Show (4:3)</PresentationFormat>
  <Paragraphs>10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Company>SRK Consulting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Mackie, Daniel</dc:creator>
  <cp:lastModifiedBy>Mackie, Daniel</cp:lastModifiedBy>
  <cp:revision>1</cp:revision>
  <dcterms:created xsi:type="dcterms:W3CDTF">2009-01-16T17:45:45Z</dcterms:created>
  <dcterms:modified xsi:type="dcterms:W3CDTF">2009-01-16T17:50:24Z</dcterms:modified>
</cp:coreProperties>
</file>