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6" r:id="rId7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9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41477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1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75272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4613" y="2434167"/>
            <a:ext cx="2175272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0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8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3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9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2B5DB-81F8-498A-B379-32DC2341BB3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4251-BECC-4D99-BDAD-C13D1FBD8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6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8900" y="0"/>
            <a:ext cx="6667500" cy="897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183" y="8898547"/>
            <a:ext cx="561583" cy="144305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5019271" y="8167642"/>
            <a:ext cx="1922074" cy="8752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FIGURE</a:t>
            </a:r>
            <a:r>
              <a:rPr lang="en-US" sz="1200" baseline="0" dirty="0"/>
              <a:t> </a:t>
            </a:r>
            <a:r>
              <a:rPr lang="en-US" sz="1200" baseline="0" dirty="0" smtClean="0"/>
              <a:t>2</a:t>
            </a:r>
            <a:endParaRPr lang="en-US" sz="1200" baseline="0" dirty="0"/>
          </a:p>
          <a:p>
            <a:r>
              <a:rPr lang="en-US" sz="1200" b="1" baseline="0" dirty="0"/>
              <a:t>Groundwater Elevations</a:t>
            </a:r>
          </a:p>
          <a:p>
            <a:r>
              <a:rPr lang="en-US" sz="1200" b="1" baseline="0" dirty="0" smtClean="0"/>
              <a:t>At Well Clusters</a:t>
            </a:r>
            <a:endParaRPr lang="en-US" sz="1200" b="1" baseline="0" dirty="0"/>
          </a:p>
          <a:p>
            <a:r>
              <a:rPr lang="en-US" sz="800" b="0" baseline="0" dirty="0"/>
              <a:t>Faro Mine Remediation Project</a:t>
            </a:r>
            <a:endParaRPr lang="en-US" sz="800" b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99653"/>
            <a:ext cx="3816729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34073" y="1194254"/>
            <a:ext cx="1066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Well Cluster 1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35611" y="6623373"/>
            <a:ext cx="1066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US" dirty="0"/>
              <a:t>Well Cluster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4073" y="3945322"/>
            <a:ext cx="1066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Well Cluster 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12382" y="1693313"/>
            <a:ext cx="70884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Pumped Dry</a:t>
            </a:r>
            <a:endParaRPr lang="en-US" sz="8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48061" y="6138355"/>
            <a:ext cx="3787550" cy="2743200"/>
            <a:chOff x="212059" y="3066029"/>
            <a:chExt cx="3787550" cy="27432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2059" y="3066029"/>
              <a:ext cx="3787550" cy="274320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54073" y="3381770"/>
              <a:ext cx="57579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Step Test</a:t>
              </a:r>
              <a:endParaRPr lang="en-US" sz="8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54370" y="3212493"/>
              <a:ext cx="5886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Constant </a:t>
              </a:r>
            </a:p>
            <a:p>
              <a:r>
                <a:rPr lang="en-US" sz="800" b="1" dirty="0" smtClean="0"/>
                <a:t>Rate Test</a:t>
              </a:r>
              <a:endParaRPr lang="en-US" sz="8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73962" y="3212493"/>
              <a:ext cx="9605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smtClean="0"/>
                <a:t>Aborted Constant </a:t>
              </a:r>
            </a:p>
            <a:p>
              <a:pPr algn="ctr"/>
              <a:r>
                <a:rPr lang="en-US" sz="800" b="1" dirty="0" smtClean="0"/>
                <a:t>Rate Test</a:t>
              </a:r>
              <a:endParaRPr lang="en-US" sz="800" b="1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5621" y="3078785"/>
            <a:ext cx="3792480" cy="2815352"/>
            <a:chOff x="274320" y="5976751"/>
            <a:chExt cx="3792480" cy="281535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4320" y="6048903"/>
              <a:ext cx="3792480" cy="2743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929243" y="6138698"/>
              <a:ext cx="70884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Pumped Dry</a:t>
              </a:r>
              <a:endParaRPr lang="en-US" sz="8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79691" y="7282242"/>
              <a:ext cx="70884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Pumped Dry</a:t>
              </a:r>
              <a:endParaRPr lang="en-US" sz="8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42993" y="5976751"/>
              <a:ext cx="5806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Collected</a:t>
              </a:r>
            </a:p>
            <a:p>
              <a:r>
                <a:rPr lang="en-US" sz="800" b="1" dirty="0" smtClean="0"/>
                <a:t> Sample</a:t>
              </a:r>
              <a:endParaRPr lang="en-US" sz="8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29794" y="469293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Constant </a:t>
            </a:r>
          </a:p>
          <a:p>
            <a:r>
              <a:rPr lang="en-US" sz="800" b="1" dirty="0" smtClean="0"/>
              <a:t>Rate Test</a:t>
            </a:r>
            <a:endParaRPr lang="en-US" sz="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03892" y="475750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Step Test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7764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43" y="5365044"/>
            <a:ext cx="3582863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900" y="0"/>
            <a:ext cx="6667500" cy="897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08" y="8898547"/>
            <a:ext cx="561583" cy="144305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5019271" y="8086620"/>
            <a:ext cx="1922074" cy="87521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FIGURE</a:t>
            </a:r>
            <a:r>
              <a:rPr lang="en-US" sz="1200" baseline="0" dirty="0"/>
              <a:t> Z</a:t>
            </a:r>
          </a:p>
          <a:p>
            <a:r>
              <a:rPr lang="en-US" sz="1200" b="1" baseline="0" dirty="0"/>
              <a:t>Groundwater Elevations</a:t>
            </a:r>
          </a:p>
          <a:p>
            <a:r>
              <a:rPr lang="en-US" sz="1200" b="1" baseline="0" dirty="0"/>
              <a:t>Lower Nest</a:t>
            </a:r>
          </a:p>
          <a:p>
            <a:r>
              <a:rPr lang="en-US" sz="800" b="0" baseline="0" dirty="0"/>
              <a:t>Faro Mine Remediation Project</a:t>
            </a:r>
            <a:endParaRPr lang="en-US" sz="800" b="0" dirty="0"/>
          </a:p>
        </p:txBody>
      </p:sp>
      <p:sp>
        <p:nvSpPr>
          <p:cNvPr id="14" name="TextBox 13"/>
          <p:cNvSpPr txBox="1"/>
          <p:nvPr/>
        </p:nvSpPr>
        <p:spPr>
          <a:xfrm>
            <a:off x="4171546" y="3588364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CH15-106-MW002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05" y="2550348"/>
            <a:ext cx="3636338" cy="2286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119" y="264348"/>
            <a:ext cx="3702654" cy="2286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586" y="7816743"/>
            <a:ext cx="3297975" cy="96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B8147F2C096C4E8D87C101F755106F" ma:contentTypeVersion="1" ma:contentTypeDescription="Create a new document." ma:contentTypeScope="" ma:versionID="bcb8c5463471c14b954d7a383fb09af1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FC5A87F244B43ACD612422403E733" ma:contentTypeVersion="1" ma:contentTypeDescription="Create a new document." ma:contentTypeScope="" ma:versionID="f235d1c5f08f96e54d5eeb8d7a14355c">
  <xsd:schema xmlns:xsd="http://www.w3.org/2001/XMLSchema" xmlns:xs="http://www.w3.org/2001/XMLSchema" xmlns:p="http://schemas.microsoft.com/office/2006/metadata/properties" xmlns:ns2="c1b0ee9c-2a74-4936-be73-b8d4717c1975" xmlns:ns3="http://schemas.microsoft.com/sharepoint/v4" targetNamespace="http://schemas.microsoft.com/office/2006/metadata/properties" ma:root="true" ma:fieldsID="78b9494f08c40e5624d2a7399b0d6b99" ns2:_="" ns3:_="">
    <xsd:import namespace="c1b0ee9c-2a74-4936-be73-b8d4717c197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0ee9c-2a74-4936-be73-b8d4717c19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0DB74A-26EE-4DC0-9507-2E5C5DAF48DD}"/>
</file>

<file path=customXml/itemProps2.xml><?xml version="1.0" encoding="utf-8"?>
<ds:datastoreItem xmlns:ds="http://schemas.openxmlformats.org/officeDocument/2006/customXml" ds:itemID="{15406A95-8B3A-4114-ACAE-6EA3B18D29A3}"/>
</file>

<file path=customXml/itemProps3.xml><?xml version="1.0" encoding="utf-8"?>
<ds:datastoreItem xmlns:ds="http://schemas.openxmlformats.org/officeDocument/2006/customXml" ds:itemID="{8BCDC860-444E-49E9-89FA-B62DE31593ED}"/>
</file>

<file path=customXml/itemProps4.xml><?xml version="1.0" encoding="utf-8"?>
<ds:datastoreItem xmlns:ds="http://schemas.openxmlformats.org/officeDocument/2006/customXml" ds:itemID="{2951D605-3920-49A3-B80B-F03EF8DBC2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b0ee9c-2a74-4936-be73-b8d4717c1975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6635</TotalTime>
  <Words>54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Boer, Brian/RDD</dc:creator>
  <cp:lastModifiedBy>Isaac, Marika/WYT</cp:lastModifiedBy>
  <cp:revision>14</cp:revision>
  <cp:lastPrinted>2016-07-28T23:42:57Z</cp:lastPrinted>
  <dcterms:created xsi:type="dcterms:W3CDTF">2016-07-19T20:07:53Z</dcterms:created>
  <dcterms:modified xsi:type="dcterms:W3CDTF">2016-08-24T20:50:10Z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0x010100E4B8147F2C096C4E8D87C101F755106F</vt:lpwstr>
  </property>
  <property fmtid="{D5CDD505-2E9C-101B-9397-08002B2CF9AE}" pid="3" name="_dlc_DocIdItemGuid">
    <vt:lpwstr>b49a8e63-4069-480d-ac9a-b4d2382492e0</vt:lpwstr>
  </property>
</Properties>
</file>