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8" r:id="rId6"/>
    <p:sldId id="256" r:id="rId7"/>
  </p:sldIdLst>
  <p:sldSz cx="6858000" cy="9144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2" autoAdjust="0"/>
    <p:restoredTop sz="94660"/>
  </p:normalViewPr>
  <p:slideViewPr>
    <p:cSldViewPr snapToGrid="0">
      <p:cViewPr varScale="1">
        <p:scale>
          <a:sx n="54" d="100"/>
          <a:sy n="54" d="100"/>
        </p:scale>
        <p:origin x="190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B5DB-81F8-498A-B379-32DC2341BB36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4251-BECC-4D99-BDAD-C13D1FBD8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586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B5DB-81F8-498A-B379-32DC2341BB36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4251-BECC-4D99-BDAD-C13D1FBD8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81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80818" y="486834"/>
            <a:ext cx="1109067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616" y="486834"/>
            <a:ext cx="3241477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B5DB-81F8-498A-B379-32DC2341BB36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4251-BECC-4D99-BDAD-C13D1FBD8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143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B5DB-81F8-498A-B379-32DC2341BB36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4251-BECC-4D99-BDAD-C13D1FBD8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914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B5DB-81F8-498A-B379-32DC2341BB36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4251-BECC-4D99-BDAD-C13D1FBD8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70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616" y="2434167"/>
            <a:ext cx="2175272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14613" y="2434167"/>
            <a:ext cx="2175272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B5DB-81F8-498A-B379-32DC2341BB36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4251-BECC-4D99-BDAD-C13D1FBD8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276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B5DB-81F8-498A-B379-32DC2341BB36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4251-BECC-4D99-BDAD-C13D1FBD8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807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B5DB-81F8-498A-B379-32DC2341BB36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4251-BECC-4D99-BDAD-C13D1FBD8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861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B5DB-81F8-498A-B379-32DC2341BB36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4251-BECC-4D99-BDAD-C13D1FBD8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58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B5DB-81F8-498A-B379-32DC2341BB36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4251-BECC-4D99-BDAD-C13D1FBD8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430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B5DB-81F8-498A-B379-32DC2341BB36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4251-BECC-4D99-BDAD-C13D1FBD8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191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2B5DB-81F8-498A-B379-32DC2341BB36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24251-BECC-4D99-BDAD-C13D1FBD8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164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8900" y="0"/>
            <a:ext cx="6667500" cy="89707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3183" y="8898547"/>
            <a:ext cx="561583" cy="144305"/>
          </a:xfrm>
          <a:prstGeom prst="rect">
            <a:avLst/>
          </a:prstGeom>
        </p:spPr>
      </p:pic>
      <p:sp>
        <p:nvSpPr>
          <p:cNvPr id="12" name="TextBox 1"/>
          <p:cNvSpPr txBox="1"/>
          <p:nvPr/>
        </p:nvSpPr>
        <p:spPr>
          <a:xfrm>
            <a:off x="5019271" y="8167642"/>
            <a:ext cx="1922074" cy="87521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FIGURE</a:t>
            </a:r>
            <a:r>
              <a:rPr lang="en-US" sz="1200" baseline="0" dirty="0"/>
              <a:t> </a:t>
            </a:r>
            <a:r>
              <a:rPr lang="en-US" sz="1200" baseline="0" dirty="0" smtClean="0"/>
              <a:t>2</a:t>
            </a:r>
            <a:endParaRPr lang="en-US" sz="1200" baseline="0" dirty="0"/>
          </a:p>
          <a:p>
            <a:r>
              <a:rPr lang="en-US" sz="1200" b="1" baseline="0" dirty="0"/>
              <a:t>Groundwater Elevations</a:t>
            </a:r>
          </a:p>
          <a:p>
            <a:r>
              <a:rPr lang="en-US" sz="1200" b="1" baseline="0" dirty="0" smtClean="0"/>
              <a:t>At Well Clusters</a:t>
            </a:r>
            <a:endParaRPr lang="en-US" sz="1200" b="1" baseline="0" dirty="0"/>
          </a:p>
          <a:p>
            <a:r>
              <a:rPr lang="en-US" sz="800" b="0" baseline="0" dirty="0"/>
              <a:t>Faro Mine Remediation Project</a:t>
            </a:r>
            <a:endParaRPr lang="en-US" sz="800" b="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" y="99653"/>
            <a:ext cx="3816729" cy="2743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034073" y="1194254"/>
            <a:ext cx="10668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Well Cluster 1</a:t>
            </a:r>
            <a:endParaRPr lang="en-US" sz="12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135611" y="6623373"/>
            <a:ext cx="10668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/>
            </a:lvl1pPr>
          </a:lstStyle>
          <a:p>
            <a:r>
              <a:rPr lang="en-US" dirty="0"/>
              <a:t>Well Cluster </a:t>
            </a: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034073" y="3945322"/>
            <a:ext cx="10668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Well Cluster 2</a:t>
            </a:r>
            <a:endParaRPr lang="en-US" sz="12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912382" y="1693313"/>
            <a:ext cx="7088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Pumped Dry</a:t>
            </a:r>
            <a:endParaRPr lang="en-US" sz="800" b="1" dirty="0"/>
          </a:p>
        </p:txBody>
      </p:sp>
      <p:grpSp>
        <p:nvGrpSpPr>
          <p:cNvPr id="3" name="Group 2"/>
          <p:cNvGrpSpPr/>
          <p:nvPr/>
        </p:nvGrpSpPr>
        <p:grpSpPr>
          <a:xfrm>
            <a:off x="348061" y="6138355"/>
            <a:ext cx="3787550" cy="2743200"/>
            <a:chOff x="212059" y="3066029"/>
            <a:chExt cx="3787550" cy="274320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12059" y="3066029"/>
              <a:ext cx="3787550" cy="2743200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854073" y="3381770"/>
              <a:ext cx="575799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b="1" dirty="0" smtClean="0"/>
                <a:t>Step Test</a:t>
              </a:r>
              <a:endParaRPr lang="en-US" sz="800" b="1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654370" y="3212493"/>
              <a:ext cx="58862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b="1" dirty="0" smtClean="0"/>
                <a:t>Constant </a:t>
              </a:r>
            </a:p>
            <a:p>
              <a:r>
                <a:rPr lang="en-US" sz="800" b="1" dirty="0" smtClean="0"/>
                <a:t>Rate Test</a:t>
              </a:r>
              <a:endParaRPr lang="en-US" sz="800" b="1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273962" y="3212493"/>
              <a:ext cx="96051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800" b="1" dirty="0" smtClean="0"/>
                <a:t>Aborted Constant </a:t>
              </a:r>
            </a:p>
            <a:p>
              <a:pPr algn="ctr"/>
              <a:r>
                <a:rPr lang="en-US" sz="800" b="1" dirty="0" smtClean="0"/>
                <a:t>Rate Test</a:t>
              </a:r>
              <a:endParaRPr lang="en-US" sz="800" b="1" dirty="0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325621" y="3078785"/>
            <a:ext cx="3792480" cy="2815352"/>
            <a:chOff x="274320" y="5976751"/>
            <a:chExt cx="3792480" cy="2815352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74320" y="6048903"/>
              <a:ext cx="3792480" cy="2743200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929243" y="6138698"/>
              <a:ext cx="70884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b="1" dirty="0" smtClean="0"/>
                <a:t>Pumped Dry</a:t>
              </a:r>
              <a:endParaRPr lang="en-US" sz="800" b="1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979691" y="7282242"/>
              <a:ext cx="70884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b="1" dirty="0" smtClean="0"/>
                <a:t>Pumped Dry</a:t>
              </a:r>
              <a:endParaRPr lang="en-US" sz="800" b="1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242993" y="5976751"/>
              <a:ext cx="58060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b="1" dirty="0" smtClean="0"/>
                <a:t>Collected</a:t>
              </a:r>
            </a:p>
            <a:p>
              <a:r>
                <a:rPr lang="en-US" sz="800" b="1" dirty="0" smtClean="0"/>
                <a:t> Sample</a:t>
              </a:r>
              <a:endParaRPr lang="en-US" sz="800" b="1" dirty="0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3029794" y="469293"/>
            <a:ext cx="5886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Constant </a:t>
            </a:r>
          </a:p>
          <a:p>
            <a:r>
              <a:rPr lang="en-US" sz="800" b="1" dirty="0" smtClean="0"/>
              <a:t>Rate Test</a:t>
            </a:r>
            <a:endParaRPr lang="en-US" sz="8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1403892" y="475750"/>
            <a:ext cx="57579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Step Test</a:t>
            </a:r>
            <a:endParaRPr lang="en-US" sz="800" b="1" dirty="0"/>
          </a:p>
        </p:txBody>
      </p:sp>
    </p:spTree>
    <p:extLst>
      <p:ext uri="{BB962C8B-B14F-4D97-AF65-F5344CB8AC3E}">
        <p14:creationId xmlns:p14="http://schemas.microsoft.com/office/powerpoint/2010/main" val="77646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143" y="5365044"/>
            <a:ext cx="3582863" cy="228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88900" y="0"/>
            <a:ext cx="6667500" cy="89707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0308" y="8898547"/>
            <a:ext cx="561583" cy="144305"/>
          </a:xfrm>
          <a:prstGeom prst="rect">
            <a:avLst/>
          </a:prstGeom>
        </p:spPr>
      </p:pic>
      <p:sp>
        <p:nvSpPr>
          <p:cNvPr id="12" name="TextBox 1"/>
          <p:cNvSpPr txBox="1"/>
          <p:nvPr/>
        </p:nvSpPr>
        <p:spPr>
          <a:xfrm>
            <a:off x="5019271" y="8086620"/>
            <a:ext cx="1922074" cy="87521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FIGURE</a:t>
            </a:r>
            <a:r>
              <a:rPr lang="en-US" sz="1200" baseline="0" dirty="0"/>
              <a:t> Z</a:t>
            </a:r>
          </a:p>
          <a:p>
            <a:r>
              <a:rPr lang="en-US" sz="1200" b="1" baseline="0" dirty="0"/>
              <a:t>Groundwater Elevations</a:t>
            </a:r>
          </a:p>
          <a:p>
            <a:r>
              <a:rPr lang="en-US" sz="1200" b="1" baseline="0" dirty="0"/>
              <a:t>Lower Nest</a:t>
            </a:r>
          </a:p>
          <a:p>
            <a:r>
              <a:rPr lang="en-US" sz="800" b="0" baseline="0" dirty="0"/>
              <a:t>Faro Mine Remediation Project</a:t>
            </a:r>
            <a:endParaRPr lang="en-US" sz="800" b="0" dirty="0"/>
          </a:p>
        </p:txBody>
      </p:sp>
      <p:sp>
        <p:nvSpPr>
          <p:cNvPr id="14" name="TextBox 13"/>
          <p:cNvSpPr txBox="1"/>
          <p:nvPr/>
        </p:nvSpPr>
        <p:spPr>
          <a:xfrm>
            <a:off x="4171546" y="3588364"/>
            <a:ext cx="1931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CH15-106-MW002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405" y="2550348"/>
            <a:ext cx="3636338" cy="22860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5119" y="264348"/>
            <a:ext cx="3702654" cy="22860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8586" y="7816743"/>
            <a:ext cx="3297975" cy="964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81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B8147F2C096C4E8D87C101F755106F" ma:contentTypeVersion="1" ma:contentTypeDescription="Create a new document." ma:contentTypeScope="" ma:versionID="bcb8c5463471c14b954d7a383fb09af1">
  <xsd:schema xmlns:xsd="http://www.w3.org/2001/XMLSchema" xmlns:xs="http://www.w3.org/2001/XMLSchema" xmlns:p="http://schemas.microsoft.com/office/2006/metadata/properties" xmlns:ns2="http://schemas.microsoft.com/sharepoint/v4" targetNamespace="http://schemas.microsoft.com/office/2006/metadata/properties" ma:root="true" ma:fieldsID="c79c8594d4fa4c9fd200c91a62336472" ns2:_=""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87FC5A87F244B43ACD612422403E733" ma:contentTypeVersion="1" ma:contentTypeDescription="Create a new document." ma:contentTypeScope="" ma:versionID="f235d1c5f08f96e54d5eeb8d7a14355c">
  <xsd:schema xmlns:xsd="http://www.w3.org/2001/XMLSchema" xmlns:xs="http://www.w3.org/2001/XMLSchema" xmlns:p="http://schemas.microsoft.com/office/2006/metadata/properties" xmlns:ns2="c1b0ee9c-2a74-4936-be73-b8d4717c1975" xmlns:ns3="http://schemas.microsoft.com/sharepoint/v4" targetNamespace="http://schemas.microsoft.com/office/2006/metadata/properties" ma:root="true" ma:fieldsID="78b9494f08c40e5624d2a7399b0d6b99" ns2:_="" ns3:_="">
    <xsd:import namespace="c1b0ee9c-2a74-4936-be73-b8d4717c1975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b0ee9c-2a74-4936-be73-b8d4717c197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1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0DB74A-26EE-4DC0-9507-2E5C5DAF48DD}"/>
</file>

<file path=customXml/itemProps2.xml><?xml version="1.0" encoding="utf-8"?>
<ds:datastoreItem xmlns:ds="http://schemas.openxmlformats.org/officeDocument/2006/customXml" ds:itemID="{15406A95-8B3A-4114-ACAE-6EA3B18D29A3}"/>
</file>

<file path=customXml/itemProps3.xml><?xml version="1.0" encoding="utf-8"?>
<ds:datastoreItem xmlns:ds="http://schemas.openxmlformats.org/officeDocument/2006/customXml" ds:itemID="{8BCDC860-444E-49E9-89FA-B62DE31593ED}"/>
</file>

<file path=customXml/itemProps4.xml><?xml version="1.0" encoding="utf-8"?>
<ds:datastoreItem xmlns:ds="http://schemas.openxmlformats.org/officeDocument/2006/customXml" ds:itemID="{2951D605-3920-49A3-B80B-F03EF8DBC2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b0ee9c-2a74-4936-be73-b8d4717c1975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6635</TotalTime>
  <Words>54</Words>
  <Application>Microsoft Office PowerPoint</Application>
  <PresentationFormat>On-screen Show (4:3)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Boer, Brian/RDD</dc:creator>
  <cp:lastModifiedBy>Isaac, Marika/WYT</cp:lastModifiedBy>
  <cp:revision>14</cp:revision>
  <cp:lastPrinted>2016-07-28T23:42:57Z</cp:lastPrinted>
  <dcterms:created xsi:type="dcterms:W3CDTF">2016-07-19T20:07:53Z</dcterms:created>
  <dcterms:modified xsi:type="dcterms:W3CDTF">2016-08-24T20:50:10Z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0x010100E4B8147F2C096C4E8D87C101F755106F</vt:lpwstr>
  </property>
  <property fmtid="{D5CDD505-2E9C-101B-9397-08002B2CF9AE}" pid="3" name="_dlc_DocIdItemGuid">
    <vt:lpwstr>b49a8e63-4069-480d-ac9a-b4d2382492e0</vt:lpwstr>
  </property>
</Properties>
</file>