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68" r:id="rId6"/>
    <p:sldId id="272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5" autoAdjust="0"/>
    <p:restoredTop sz="94660"/>
  </p:normalViewPr>
  <p:slideViewPr>
    <p:cSldViewPr snapToGrid="0">
      <p:cViewPr varScale="1">
        <p:scale>
          <a:sx n="79" d="100"/>
          <a:sy n="79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3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0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8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5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6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3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7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55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0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4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8AA3D-546F-4CBC-A484-40F72045004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4CC5E-962B-4CDA-B67C-DBDA313E9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5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16" y="86447"/>
            <a:ext cx="3330800" cy="27432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81445" y="5948143"/>
            <a:ext cx="517321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Notes: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Scale of Y axis is variable. 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Continuous lines are simulated (model) results and point values are observed (field) data.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99" y="66675"/>
            <a:ext cx="9001125" cy="6698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709" y="6631933"/>
            <a:ext cx="760491" cy="2097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456" y="2849419"/>
            <a:ext cx="3258721" cy="2743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4164" y="119937"/>
            <a:ext cx="3330800" cy="2743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94752" y="2748260"/>
            <a:ext cx="3330800" cy="2743200"/>
          </a:xfrm>
          <a:prstGeom prst="rect">
            <a:avLst/>
          </a:prstGeom>
        </p:spPr>
      </p:pic>
      <p:sp>
        <p:nvSpPr>
          <p:cNvPr id="21" name="TextBox 12"/>
          <p:cNvSpPr txBox="1"/>
          <p:nvPr/>
        </p:nvSpPr>
        <p:spPr>
          <a:xfrm>
            <a:off x="6723065" y="6056590"/>
            <a:ext cx="25082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cs typeface="Arial" panose="020B0604020202020204" pitchFamily="34" charset="0"/>
              </a:rPr>
              <a:t>FIGURE </a:t>
            </a:r>
            <a:r>
              <a:rPr lang="en-US" sz="1000" b="1" dirty="0" smtClean="0">
                <a:cs typeface="Arial" panose="020B0604020202020204" pitchFamily="34" charset="0"/>
              </a:rPr>
              <a:t>6</a:t>
            </a:r>
            <a:endParaRPr lang="en-US" sz="1000" b="1" dirty="0">
              <a:cs typeface="Arial" panose="020B0604020202020204" pitchFamily="34" charset="0"/>
            </a:endParaRPr>
          </a:p>
          <a:p>
            <a:r>
              <a:rPr lang="en-US" sz="1000" b="1" dirty="0" smtClean="0">
                <a:cs typeface="Arial" panose="020B0604020202020204" pitchFamily="34" charset="0"/>
              </a:rPr>
              <a:t>SIMULATED AND OBSERVED DRAWDOWN</a:t>
            </a:r>
          </a:p>
          <a:p>
            <a:r>
              <a:rPr lang="en-US" sz="1000" b="1" dirty="0" smtClean="0">
                <a:cs typeface="Arial" panose="020B0604020202020204" pitchFamily="34" charset="0"/>
              </a:rPr>
              <a:t>FCD, WELL CLUSTER 3</a:t>
            </a:r>
            <a:endParaRPr lang="en-US" sz="1000" b="1" dirty="0">
              <a:cs typeface="Arial" panose="020B0604020202020204" pitchFamily="34" charset="0"/>
            </a:endParaRPr>
          </a:p>
          <a:p>
            <a:r>
              <a:rPr lang="en-US" sz="800" b="0" dirty="0" smtClean="0">
                <a:cs typeface="Arial" panose="020B0604020202020204" pitchFamily="34" charset="0"/>
              </a:rPr>
              <a:t>Faro Mine Remediation Project</a:t>
            </a:r>
            <a:endParaRPr lang="en-US" sz="800" b="0" dirty="0"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2683" y="2068004"/>
            <a:ext cx="1939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Pumping Well, Step Test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015579" y="4095728"/>
            <a:ext cx="1540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Pumping Well, </a:t>
            </a:r>
          </a:p>
          <a:p>
            <a:r>
              <a:rPr lang="en-US" sz="1400" dirty="0" smtClean="0"/>
              <a:t>Constant Rate Test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4710838" y="1859124"/>
            <a:ext cx="1540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Observation Well, </a:t>
            </a:r>
          </a:p>
          <a:p>
            <a:r>
              <a:rPr lang="en-US" sz="1400" dirty="0" smtClean="0"/>
              <a:t>Constant Rate Test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4968013" y="4582541"/>
            <a:ext cx="1540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Observation Well, </a:t>
            </a:r>
          </a:p>
          <a:p>
            <a:r>
              <a:rPr lang="en-US" sz="1400" dirty="0" smtClean="0"/>
              <a:t>Constant Rate Test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14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81445" y="5948143"/>
            <a:ext cx="517321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Notes: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Scale of Y axis is variable. 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Continuous lines are simulated (model) results and point values are observed (field) data.</a:t>
            </a:r>
          </a:p>
        </p:txBody>
      </p:sp>
      <p:sp>
        <p:nvSpPr>
          <p:cNvPr id="17" name="TextBox 12"/>
          <p:cNvSpPr txBox="1"/>
          <p:nvPr/>
        </p:nvSpPr>
        <p:spPr>
          <a:xfrm>
            <a:off x="6711958" y="6059709"/>
            <a:ext cx="25082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cs typeface="Arial" panose="020B0604020202020204" pitchFamily="34" charset="0"/>
              </a:rPr>
              <a:t>FIGURE </a:t>
            </a:r>
            <a:r>
              <a:rPr lang="en-US" sz="1000" b="1" dirty="0" smtClean="0">
                <a:cs typeface="Arial" panose="020B0604020202020204" pitchFamily="34" charset="0"/>
              </a:rPr>
              <a:t>5</a:t>
            </a:r>
            <a:endParaRPr lang="en-US" sz="1000" b="1" dirty="0">
              <a:cs typeface="Arial" panose="020B0604020202020204" pitchFamily="34" charset="0"/>
            </a:endParaRPr>
          </a:p>
          <a:p>
            <a:r>
              <a:rPr lang="en-US" sz="1000" b="1" dirty="0" smtClean="0">
                <a:cs typeface="Arial" panose="020B0604020202020204" pitchFamily="34" charset="0"/>
              </a:rPr>
              <a:t>SIMULATED AND OBSERVED DRAWDOWN</a:t>
            </a:r>
          </a:p>
          <a:p>
            <a:r>
              <a:rPr lang="en-US" sz="1000" b="1" dirty="0" smtClean="0">
                <a:cs typeface="Arial" panose="020B0604020202020204" pitchFamily="34" charset="0"/>
              </a:rPr>
              <a:t>FCD, WELL CLUSTER 1</a:t>
            </a:r>
            <a:endParaRPr lang="en-US" sz="1000" b="1" dirty="0">
              <a:cs typeface="Arial" panose="020B0604020202020204" pitchFamily="34" charset="0"/>
            </a:endParaRPr>
          </a:p>
          <a:p>
            <a:r>
              <a:rPr lang="en-US" sz="800" b="0" dirty="0" smtClean="0">
                <a:cs typeface="Arial" panose="020B0604020202020204" pitchFamily="34" charset="0"/>
              </a:rPr>
              <a:t>Faro Mine Remediation Project</a:t>
            </a:r>
            <a:endParaRPr lang="en-US" sz="800" b="0" dirty="0"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199" y="66675"/>
            <a:ext cx="9001125" cy="6698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709" y="6631933"/>
            <a:ext cx="760491" cy="2097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563" y="173199"/>
            <a:ext cx="3168502" cy="274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414" y="2941691"/>
            <a:ext cx="3330800" cy="2743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19575" y="1544799"/>
            <a:ext cx="1026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Test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19574" y="4313291"/>
            <a:ext cx="1920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Constant Rate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837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B8147F2C096C4E8D87C101F755106F" ma:contentTypeVersion="1" ma:contentTypeDescription="Create a new document." ma:contentTypeScope="" ma:versionID="bcb8c5463471c14b954d7a383fb09af1">
  <xsd:schema xmlns:xsd="http://www.w3.org/2001/XMLSchema" xmlns:xs="http://www.w3.org/2001/XMLSchema" xmlns:p="http://schemas.microsoft.com/office/2006/metadata/properties" xmlns:ns2="http://schemas.microsoft.com/sharepoint/v4" targetNamespace="http://schemas.microsoft.com/office/2006/metadata/properties" ma:root="true" ma:fieldsID="c79c8594d4fa4c9fd200c91a62336472" ns2:_=""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FA740FD-4262-4A25-8DC9-DEA11A97B75D}"/>
</file>

<file path=customXml/itemProps2.xml><?xml version="1.0" encoding="utf-8"?>
<ds:datastoreItem xmlns:ds="http://schemas.openxmlformats.org/officeDocument/2006/customXml" ds:itemID="{1AB28C18-13B7-4166-BDDF-24EDE3F98DA1}"/>
</file>

<file path=customXml/itemProps3.xml><?xml version="1.0" encoding="utf-8"?>
<ds:datastoreItem xmlns:ds="http://schemas.openxmlformats.org/officeDocument/2006/customXml" ds:itemID="{BF80175C-557A-4E85-8317-2C4797CB8D11}"/>
</file>

<file path=customXml/itemProps4.xml><?xml version="1.0" encoding="utf-8"?>
<ds:datastoreItem xmlns:ds="http://schemas.openxmlformats.org/officeDocument/2006/customXml" ds:itemID="{464D2F38-14FB-4FB5-B33D-59174E70EBB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50244</TotalTime>
  <Words>112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CH2M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Boer, Brian/RDD</dc:creator>
  <cp:lastModifiedBy>Isaac, Marika/WYT</cp:lastModifiedBy>
  <cp:revision>92</cp:revision>
  <cp:lastPrinted>2016-07-29T06:42:54Z</cp:lastPrinted>
  <dcterms:created xsi:type="dcterms:W3CDTF">2014-06-17T07:01:05Z</dcterms:created>
  <dcterms:modified xsi:type="dcterms:W3CDTF">2016-08-24T20:50:39Z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0x010100E4B8147F2C096C4E8D87C101F755106F</vt:lpwstr>
  </property>
  <property fmtid="{D5CDD505-2E9C-101B-9397-08002B2CF9AE}" pid="3" name="_dlc_DocIdItemGuid">
    <vt:lpwstr>ff4c6d50-a573-4552-8b4a-036369d4454a</vt:lpwstr>
  </property>
</Properties>
</file>